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76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3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448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358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27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129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969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656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2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9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85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7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5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84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3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792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6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1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Yönetim ve Organizasyon Bölümü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Tanıtım Sunumu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Yönetim ve Organizasyon Bölümüne Giriş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Yönetim ve Organizasyon Bölümü, işletmelerin etkin yönetimi için bilgi ve beceri kazandırır.</a:t>
            </a:r>
          </a:p>
          <a:p>
            <a:r>
              <a:t>- Liderlik, planlama, organizasyon ve stratejik düşünme yeteneklerini geliştirmeyi hedefler.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Bölümün Amacı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İş dünyasında etkili yöneticiler yetiştirmek.</a:t>
            </a:r>
          </a:p>
          <a:p>
            <a:r>
              <a:t>- İşletmelerin organizasyon yapısını geliştirecek çözümler üretmek.</a:t>
            </a:r>
          </a:p>
          <a:p>
            <a:r>
              <a:t>- Analitik düşünme ve problem çözme yeteneklerini güçlendirmek.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Eğitim Süresi ve Müfredat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Eğitim Süresi: 2 yıl (ön lisans) veya 4 yıl (lisans).</a:t>
            </a:r>
          </a:p>
          <a:p>
            <a:r>
              <a:t>- Temel Dersler: Yönetim Teorisi, Organizasyonel Davranış, İnsan Kaynakları Yönetimi.</a:t>
            </a:r>
          </a:p>
          <a:p>
            <a:r>
              <a:t>- Uygulamalı derslerle teorik bilgilerin pratiğe dönüştürülmesi.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Bölümden Mezun Olanların Yetkinlikleri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Etkili liderlik ve ekip yönetimi.</a:t>
            </a:r>
          </a:p>
          <a:p>
            <a:r>
              <a:t>- Stratejik planlama yapabilme.</a:t>
            </a:r>
          </a:p>
          <a:p>
            <a:r>
              <a:t>- Organizasyonel sorunlara yenilikçi çözümler üretebilme.</a:t>
            </a:r>
          </a:p>
          <a:p>
            <a:r>
              <a:t>- Karar alma süreçlerinde analitik yaklaşım sergileme.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 Olanakları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İnsan Kaynakları Yönetimi</a:t>
            </a:r>
          </a:p>
          <a:p>
            <a:r>
              <a:t>- İş Geliştirme ve Proje Yönetimi</a:t>
            </a:r>
          </a:p>
          <a:p>
            <a:r>
              <a:t>- Organizasyonel Danışmanlık</a:t>
            </a:r>
          </a:p>
          <a:p>
            <a:r>
              <a:t>- Kamu ve Özel Sektörde Yönetim Kadroları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Bölümün Sağladığı Avantajlar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Dinamik iş dünyasına uyum sağlama yeteneği.</a:t>
            </a:r>
          </a:p>
          <a:p>
            <a:r>
              <a:t>- Kapsamlı kariyer fırsatları.</a:t>
            </a:r>
          </a:p>
          <a:p>
            <a:r>
              <a:t>- Liderlik ve organizasyon becerilerinde uzmanlaşma.</a:t>
            </a:r>
          </a:p>
          <a:p>
            <a:r>
              <a:t>- Yenilikçi ve analitik düşünme kapasitesinin gelişimi.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Yönetim ve Organizasyon Bölümü, iş dünyasında fark yaratmak isteyenler için önemli bir eğitim alanıdır.</a:t>
            </a:r>
          </a:p>
          <a:p>
            <a:r>
              <a:t>- Profesyonel beceriler kazandırarak mezunların geniş bir kariyer yelpazesine ulaşmasını sağlar.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k">
  <a:themeElements>
    <a:clrScheme name="Organik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k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k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</TotalTime>
  <Words>221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Garamond</vt:lpstr>
      <vt:lpstr>Organik</vt:lpstr>
      <vt:lpstr>Yönetim ve Organizasyon Bölümü</vt:lpstr>
      <vt:lpstr>Yönetim ve Organizasyon Bölümüne Giriş</vt:lpstr>
      <vt:lpstr>Bölümün Amacı</vt:lpstr>
      <vt:lpstr>Eğitim Süresi ve Müfredat</vt:lpstr>
      <vt:lpstr>Bölümden Mezun Olanların Yetkinlikleri</vt:lpstr>
      <vt:lpstr>İş Olanakları</vt:lpstr>
      <vt:lpstr>Bölümün Sağladığı Avantajlar</vt:lpstr>
      <vt:lpstr>Sonuç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Yönetim ve Organizasyon Bölümü</dc:title>
  <dc:subject/>
  <dc:creator>Casper</dc:creator>
  <cp:keywords/>
  <dc:description>generated using python-pptx</dc:description>
  <cp:lastModifiedBy>Casper</cp:lastModifiedBy>
  <cp:revision>3</cp:revision>
  <dcterms:created xsi:type="dcterms:W3CDTF">2013-01-27T09:14:16Z</dcterms:created>
  <dcterms:modified xsi:type="dcterms:W3CDTF">2024-11-21T12:31:16Z</dcterms:modified>
  <cp:category/>
</cp:coreProperties>
</file>